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78" autoAdjust="0"/>
    <p:restoredTop sz="94660"/>
  </p:normalViewPr>
  <p:slideViewPr>
    <p:cSldViewPr snapToGrid="0">
      <p:cViewPr>
        <p:scale>
          <a:sx n="75" d="100"/>
          <a:sy n="75" d="100"/>
        </p:scale>
        <p:origin x="1314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00015C1-8FB3-49D4-8A18-B2505CF31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Robot design challenge 5: Forklift with manipulator</a:t>
            </a:r>
            <a:endParaRPr lang="en-US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50386EC-0392-4939-9126-4B03EAD55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n-NO" dirty="0" err="1"/>
              <a:t>GRUPPe</a:t>
            </a:r>
            <a:r>
              <a:rPr lang="nn-NO" dirty="0"/>
              <a:t> 3</a:t>
            </a:r>
          </a:p>
          <a:p>
            <a:r>
              <a:rPr lang="nn-NO" dirty="0"/>
              <a:t>Martin e. </a:t>
            </a:r>
            <a:r>
              <a:rPr lang="nn-NO" dirty="0" err="1"/>
              <a:t>dyrøy</a:t>
            </a:r>
            <a:r>
              <a:rPr lang="nn-NO" dirty="0"/>
              <a:t>                      Anders ø. bjørk</a:t>
            </a:r>
          </a:p>
          <a:p>
            <a:r>
              <a:rPr lang="nn-NO" dirty="0" err="1"/>
              <a:t>Janneck</a:t>
            </a:r>
            <a:r>
              <a:rPr lang="nn-NO" dirty="0"/>
              <a:t> b. </a:t>
            </a:r>
            <a:r>
              <a:rPr lang="nn-NO" dirty="0" err="1"/>
              <a:t>stenberg</a:t>
            </a:r>
            <a:r>
              <a:rPr lang="nn-NO" dirty="0"/>
              <a:t>               Mikal o. noss</a:t>
            </a:r>
          </a:p>
        </p:txBody>
      </p:sp>
    </p:spTree>
    <p:extLst>
      <p:ext uri="{BB962C8B-B14F-4D97-AF65-F5344CB8AC3E}">
        <p14:creationId xmlns:p14="http://schemas.microsoft.com/office/powerpoint/2010/main" val="131552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E7B75DD7-14E0-49E7-AD70-30B1B265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925874">
            <a:off x="643731" y="2151611"/>
            <a:ext cx="2231619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A5C75A4-D0B9-4C2D-B981-CC26894C8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5"/>
          <a:stretch/>
        </p:blipFill>
        <p:spPr bwMode="auto">
          <a:xfrm>
            <a:off x="4709290" y="135445"/>
            <a:ext cx="2773419" cy="182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A878DA7-B7DC-47F9-B8FA-EFB60EB56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1827">
            <a:off x="8577236" y="2595882"/>
            <a:ext cx="3393117" cy="1976490"/>
          </a:xfrm>
          <a:prstGeom prst="rect">
            <a:avLst/>
          </a:prstGeom>
        </p:spPr>
      </p:pic>
      <p:pic>
        <p:nvPicPr>
          <p:cNvPr id="8" name="modell">
            <a:hlinkClick r:id="" action="ppaction://media"/>
            <a:extLst>
              <a:ext uri="{FF2B5EF4-FFF2-40B4-BE49-F238E27FC236}">
                <a16:creationId xmlns:a16="http://schemas.microsoft.com/office/drawing/2014/main" id="{6D953360-609D-42E1-A925-A508303C4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1145" y="2398713"/>
            <a:ext cx="4529138" cy="3906837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3D3BD7B4-031E-4D94-A4EC-D6183F2A0C56}"/>
              </a:ext>
            </a:extLst>
          </p:cNvPr>
          <p:cNvSpPr txBox="1"/>
          <p:nvPr/>
        </p:nvSpPr>
        <p:spPr>
          <a:xfrm rot="21076019">
            <a:off x="1358900" y="395618"/>
            <a:ext cx="2684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4400" b="1" dirty="0"/>
              <a:t>DESIGN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6179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3B54EE56-CEC8-4067-8435-4D5937939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793DC89-E9E3-46CC-9998-C0B67D0F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EEEF19-9CA8-486F-AE73-DE73BF45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DAEF5323-92EC-4427-9CD7-68F76A357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60D0FC30-2D0E-4781-B6AF-7B6493919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819512AF-8BEB-4542-9F17-B3BFB03B3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3BB84AA6-0A41-420E-821B-7728AE492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CB68734A-25BD-4982-A209-2E5D1875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56AB0ACE-E089-4220-A807-85758EA9D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A76AA469-057E-4F79-BEB9-306CD4153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50BC3E81-9927-4C57-BB00-4045CCD69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AD4B2FDF-540A-49A0-9DC9-D5054CD454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69BA5CB2-ADBA-4166-B45C-99ED85AC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CBBB12A9-E7B8-423A-AC3D-584FF4745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B4FCF827-94F2-40EA-98F6-B00590422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88F329AB-2148-45E1-A176-70C72553F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D6FB03B4-1125-4CF3-A32D-635D4ABBA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B75BE7AC-1221-4298-8EBB-F7C3BA020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41307B62-5EF1-4017-8EEA-2CB8365B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1FA74FE2-D3E6-452D-BAF6-5D1ED1FE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A5A78A95-E0DA-46E2-8D2C-1A2E95B7A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854BD4BF-5CE7-4F8D-953C-87592B9C2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7A02B715-3021-45C0-AABD-9A11DF9DA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610B7212-0152-4F0F-A1CF-03533C416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D75B0380-7D83-4786-812B-8EA1D74B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454C2B9C-31DA-4FD1-9BB4-2BE02C01D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F4573E58-0FE0-48EC-9FC0-1971A1C41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2366F124-B63E-4121-ABE8-CAE346F36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975D44DE-7502-4B0E-B519-46DBC6596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A3478D8C-EF93-40E8-86A6-7CFE4BB5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292D1F-7CF5-4D3D-95DB-77A00EF68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9FB88120-F47F-4DA4-A647-655884EE4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972D677-EB37-43AB-8CCC-1076841BF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2A766E0-4869-4F29-98D4-BBC376C2D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5EE20B16-4564-472A-B033-E30CDD1DD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DABEBF89-0B7D-43FF-BF13-0973BCC3A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4A471600-8826-47EC-A5CD-CA01FD834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F9C0336-203B-46C7-99A4-3D0A57801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19680C1C-4144-49AF-AFF1-94748CD3F3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491F1B84-41DA-4997-83C1-6070F6C4C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5E4BF4FD-49EC-43C4-8D16-80BE8FB80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84846A24-7F41-4BFF-A876-3CCF9259B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049" y="3135552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 err="1"/>
              <a:t>Denavit-Hartenberg</a:t>
            </a:r>
            <a:r>
              <a:rPr lang="en-US" sz="3300" dirty="0"/>
              <a:t> notation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56" name="Round Diagonal Corner Rectangle 9">
            <a:extLst>
              <a:ext uri="{FF2B5EF4-FFF2-40B4-BE49-F238E27FC236}">
                <a16:creationId xmlns:a16="http://schemas.microsoft.com/office/drawing/2014/main" id="{C16B00BF-AF6E-430A-80B1-9D3C7894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383CD9A0-C10E-4864-B640-14BBE2B86A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668434" y="1147146"/>
            <a:ext cx="3536691" cy="220159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083C2767-E663-4AE0-9C07-F5B9E117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994" y="3513327"/>
            <a:ext cx="4213571" cy="2201591"/>
          </a:xfrm>
          <a:prstGeom prst="rect">
            <a:avLst/>
          </a:prstGeom>
        </p:spPr>
      </p:pic>
      <p:sp>
        <p:nvSpPr>
          <p:cNvPr id="9" name="Pil: høyre 8">
            <a:extLst>
              <a:ext uri="{FF2B5EF4-FFF2-40B4-BE49-F238E27FC236}">
                <a16:creationId xmlns:a16="http://schemas.microsoft.com/office/drawing/2014/main" id="{EB6FC5A6-8055-46BC-BDA3-776BE953F708}"/>
              </a:ext>
            </a:extLst>
          </p:cNvPr>
          <p:cNvSpPr/>
          <p:nvPr/>
        </p:nvSpPr>
        <p:spPr>
          <a:xfrm rot="10299400">
            <a:off x="4553247" y="3548232"/>
            <a:ext cx="1629299" cy="464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kstSylinder 54">
            <a:extLst>
              <a:ext uri="{FF2B5EF4-FFF2-40B4-BE49-F238E27FC236}">
                <a16:creationId xmlns:a16="http://schemas.microsoft.com/office/drawing/2014/main" id="{F92EBAF3-A182-40BB-AD14-B30485E36046}"/>
              </a:ext>
            </a:extLst>
          </p:cNvPr>
          <p:cNvSpPr txBox="1"/>
          <p:nvPr/>
        </p:nvSpPr>
        <p:spPr>
          <a:xfrm>
            <a:off x="6338072" y="1308243"/>
            <a:ext cx="621905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/>
              <a:t>ROBOT ARM KINEMATIC</a:t>
            </a:r>
          </a:p>
        </p:txBody>
      </p:sp>
      <p:sp>
        <p:nvSpPr>
          <p:cNvPr id="11" name="Pil: høyre 10">
            <a:extLst>
              <a:ext uri="{FF2B5EF4-FFF2-40B4-BE49-F238E27FC236}">
                <a16:creationId xmlns:a16="http://schemas.microsoft.com/office/drawing/2014/main" id="{001D82DD-4B38-4841-9F83-855D886281AC}"/>
              </a:ext>
            </a:extLst>
          </p:cNvPr>
          <p:cNvSpPr/>
          <p:nvPr/>
        </p:nvSpPr>
        <p:spPr>
          <a:xfrm rot="10299400">
            <a:off x="4789113" y="1485923"/>
            <a:ext cx="1456417" cy="464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4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F6CB9DE-8D0D-4476-9F13-40B14FA0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Navigation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5D3417-B72D-4D05-884A-8659ADB65EE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71" y="1201578"/>
            <a:ext cx="5277397" cy="425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2C86015A-9511-4FD6-93A0-739B22D1DCC4}"/>
              </a:ext>
            </a:extLst>
          </p:cNvPr>
          <p:cNvSpPr txBox="1"/>
          <p:nvPr/>
        </p:nvSpPr>
        <p:spPr>
          <a:xfrm>
            <a:off x="1104472" y="1613221"/>
            <a:ext cx="3421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TpyxkdLtfjlrMyriadBoldCondensed"/>
              </a:rPr>
              <a:t>Probabilistic Roadmap Method (PRM)</a:t>
            </a:r>
            <a:endParaRPr lang="en-US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00760004-0881-4C70-9B79-40BA19ED608F}"/>
              </a:ext>
            </a:extLst>
          </p:cNvPr>
          <p:cNvSpPr txBox="1"/>
          <p:nvPr/>
        </p:nvSpPr>
        <p:spPr>
          <a:xfrm>
            <a:off x="1104472" y="2382457"/>
            <a:ext cx="4391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000" dirty="0"/>
              <a:t>POSITIVT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sz="2000" dirty="0"/>
              <a:t>Kan ha forskjellige start og sluttpunkt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sz="2000" dirty="0"/>
              <a:t>Krev låg </a:t>
            </a:r>
            <a:r>
              <a:rPr lang="nn-NO" sz="2000" dirty="0" err="1"/>
              <a:t>beregningskostnad</a:t>
            </a:r>
            <a:r>
              <a:rPr lang="nn-NO" sz="2000" dirty="0"/>
              <a:t> for planlegging.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n-NO" sz="2000" dirty="0"/>
          </a:p>
          <a:p>
            <a:r>
              <a:rPr lang="nn-NO" sz="2000" dirty="0"/>
              <a:t>NEGATIVT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sz="2000" dirty="0"/>
              <a:t>Tilfeldig sampling lager nytt kart for kvar gang.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sz="2000" dirty="0"/>
              <a:t>Finner ikkje kortaste </a:t>
            </a:r>
            <a:r>
              <a:rPr lang="nn-NO" sz="2000" dirty="0" err="1"/>
              <a:t>vei</a:t>
            </a:r>
            <a:r>
              <a:rPr lang="nn-NO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364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0C21C7B-1517-4EC5-963C-0438FB605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571500"/>
            <a:ext cx="7581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t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67</Words>
  <Application>Microsoft Office PowerPoint</Application>
  <PresentationFormat>Widescreen</PresentationFormat>
  <Paragraphs>16</Paragraphs>
  <Slides>5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</vt:i4>
      </vt:variant>
    </vt:vector>
  </HeadingPairs>
  <TitlesOfParts>
    <vt:vector size="9" baseType="lpstr">
      <vt:lpstr>Arial</vt:lpstr>
      <vt:lpstr>TpyxkdLtfjlrMyriadBoldCondensed</vt:lpstr>
      <vt:lpstr>Tw Cen MT</vt:lpstr>
      <vt:lpstr>Krets</vt:lpstr>
      <vt:lpstr>Robot design challenge 5: Forklift with manipulator</vt:lpstr>
      <vt:lpstr>PowerPoint-presentasjon</vt:lpstr>
      <vt:lpstr>Denavit-Hartenberg notation </vt:lpstr>
      <vt:lpstr>Navigation 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design challenge 5: Forklift with manipulator</dc:title>
  <dc:creator>Martin Dyrøy</dc:creator>
  <cp:lastModifiedBy>Martin Dyrøy</cp:lastModifiedBy>
  <cp:revision>6</cp:revision>
  <dcterms:created xsi:type="dcterms:W3CDTF">2020-10-08T12:03:30Z</dcterms:created>
  <dcterms:modified xsi:type="dcterms:W3CDTF">2020-10-08T14:05:19Z</dcterms:modified>
</cp:coreProperties>
</file>